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LKiGVCH32dGPSIn1YoNPkakNR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4403430" y="57282"/>
            <a:ext cx="7788570" cy="132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8900">
                <a:latin typeface="Arial"/>
                <a:ea typeface="Arial"/>
                <a:cs typeface="Arial"/>
                <a:sym typeface="Arial"/>
              </a:rPr>
              <a:t>C.A.M.P.</a:t>
            </a:r>
            <a:br>
              <a:rPr lang="en-US" sz="8900">
                <a:latin typeface="Arial"/>
                <a:ea typeface="Arial"/>
                <a:cs typeface="Arial"/>
                <a:sym typeface="Arial"/>
              </a:rPr>
            </a:br>
            <a:r>
              <a:rPr lang="en-US" sz="2200" b="1">
                <a:latin typeface="Arial"/>
                <a:ea typeface="Arial"/>
                <a:cs typeface="Arial"/>
                <a:sym typeface="Arial"/>
              </a:rPr>
              <a:t>College Admission Mentoring Program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 rot="1561305">
            <a:off x="10631928" y="550566"/>
            <a:ext cx="1338020" cy="495946"/>
          </a:xfrm>
          <a:prstGeom prst="diagStripe">
            <a:avLst>
              <a:gd name="adj" fmla="val 50000"/>
            </a:avLst>
          </a:prstGeom>
          <a:solidFill>
            <a:schemeClr val="dk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281571">
            <a:off x="5261094" y="1554500"/>
            <a:ext cx="6525461" cy="1325389"/>
          </a:xfrm>
          <a:prstGeom prst="snipRoundRect">
            <a:avLst>
              <a:gd name="adj1" fmla="val 16667"/>
              <a:gd name="adj2" fmla="val 16667"/>
            </a:avLst>
          </a:prstGeom>
          <a:solidFill>
            <a:schemeClr val="accent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Is It For?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WAHS rising seniors Class of 202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expecting to apply to a two- or four-year college can APPLY!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0" y="57282"/>
            <a:ext cx="5027968" cy="2034570"/>
          </a:xfrm>
          <a:prstGeom prst="parallelogram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-CAMP connects you with college students to help you choose the right college and career path and to develop soft-skills.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-This free program provides one-on-one, small group, and peer support.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 rot="-9920982">
            <a:off x="5092193" y="3007852"/>
            <a:ext cx="857573" cy="604434"/>
          </a:xfrm>
          <a:prstGeom prst="diagStripe">
            <a:avLst>
              <a:gd name="adj" fmla="val 50000"/>
            </a:avLst>
          </a:prstGeom>
          <a:solidFill>
            <a:schemeClr val="dk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01477" y="2257316"/>
            <a:ext cx="4529938" cy="3175152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I Get Out Of It?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Choosing a college and a major is not easy.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 is here to help you in the following areas: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-Explore college options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-Identify career and educational interests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-Complete the college admissions application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-Assist with the identification and preparation of scholarship applications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-Help complete financial aid applications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 rot="2786541">
            <a:off x="4774796" y="4564212"/>
            <a:ext cx="1332855" cy="456234"/>
          </a:xfrm>
          <a:prstGeom prst="diagStripe">
            <a:avLst>
              <a:gd name="adj" fmla="val 50000"/>
            </a:avLst>
          </a:prstGeom>
          <a:solidFill>
            <a:schemeClr val="dk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593830" y="3144606"/>
            <a:ext cx="4299129" cy="208283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12700" cap="flat" cmpd="sng">
            <a:solidFill>
              <a:srgbClr val="15705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 Details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When: September to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Meetings will be every Wednesday 8</a:t>
            </a:r>
            <a:r>
              <a:rPr lang="en-US" sz="2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period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Where: 3</a:t>
            </a:r>
            <a:r>
              <a:rPr lang="en-US" sz="2000" b="1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Floor Annex Computer Room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01477" y="5432469"/>
            <a:ext cx="11778713" cy="1425531"/>
          </a:xfrm>
          <a:prstGeom prst="parallelogram">
            <a:avLst>
              <a:gd name="adj" fmla="val 250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Interested?  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Get an application form from the Guidance Office or Mr. Rohrbach  Room 2-407. 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Still Have Questions?  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Mr. Smith in the Guidance Office or Mr. Rohrbach  in </a:t>
            </a: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Room 2-407.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C.A.M.P. College Admission Mentoring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C.A.M.P. College Admission Mentoring Program</dc:title>
  <dc:creator>Nicholas Goldberg</dc:creator>
  <cp:lastModifiedBy>Duggan, Rina</cp:lastModifiedBy>
  <cp:revision>2</cp:revision>
  <dcterms:created xsi:type="dcterms:W3CDTF">2017-09-27T21:32:04Z</dcterms:created>
  <dcterms:modified xsi:type="dcterms:W3CDTF">2021-05-21T12:31:25Z</dcterms:modified>
</cp:coreProperties>
</file>